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4" r:id="rId2"/>
  </p:sldMasterIdLst>
  <p:notesMasterIdLst>
    <p:notesMasterId r:id="rId18"/>
  </p:notesMasterIdLst>
  <p:sldIdLst>
    <p:sldId id="256" r:id="rId3"/>
    <p:sldId id="257" r:id="rId4"/>
    <p:sldId id="273" r:id="rId5"/>
    <p:sldId id="269" r:id="rId6"/>
    <p:sldId id="261" r:id="rId7"/>
    <p:sldId id="258" r:id="rId8"/>
    <p:sldId id="270" r:id="rId9"/>
    <p:sldId id="259" r:id="rId10"/>
    <p:sldId id="271" r:id="rId11"/>
    <p:sldId id="272" r:id="rId12"/>
    <p:sldId id="264" r:id="rId13"/>
    <p:sldId id="262" r:id="rId14"/>
    <p:sldId id="265" r:id="rId15"/>
    <p:sldId id="266" r:id="rId16"/>
    <p:sldId id="267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 horzBarState="maximized">
    <p:restoredLeft sz="20000" autoAdjust="0"/>
    <p:restoredTop sz="93783" autoAdjust="0"/>
  </p:normalViewPr>
  <p:slideViewPr>
    <p:cSldViewPr>
      <p:cViewPr>
        <p:scale>
          <a:sx n="93" d="100"/>
          <a:sy n="93" d="100"/>
        </p:scale>
        <p:origin x="-72" y="7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E6BC54-BF2E-4C24-BD73-4DACF9B2A3BE}" type="datetimeFigureOut">
              <a:rPr lang="en-US" smtClean="0"/>
              <a:t>7/18/2013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D3E6C8-DA48-49E4-84DF-1234E81936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7942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D3E6C8-DA48-49E4-84DF-1234E819361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7572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D3E6C8-DA48-49E4-84DF-1234E819361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4612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D3E6C8-DA48-49E4-84DF-1234E819361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85686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D3E6C8-DA48-49E4-84DF-1234E819361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12545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D3E6C8-DA48-49E4-84DF-1234E819361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2991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D3E6C8-DA48-49E4-84DF-1234E819361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1482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95853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793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9142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8141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86878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0989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16624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3774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9240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62777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7168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7/18/2013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7124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7/18/2013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3.jpeg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96962"/>
          </a:xfrm>
          <a:solidFill>
            <a:srgbClr val="00B050"/>
          </a:solidFill>
          <a:ln>
            <a:solidFill>
              <a:srgbClr val="FF0000"/>
            </a:solidFill>
          </a:ln>
        </p:spPr>
        <p:txBody>
          <a:bodyPr>
            <a:normAutofit fontScale="90000"/>
          </a:bodyPr>
          <a:lstStyle/>
          <a:p>
            <a:r>
              <a:rPr lang="en-US" sz="6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s</a:t>
            </a:r>
            <a:endParaRPr lang="en-US" sz="6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600200"/>
            <a:ext cx="8046156" cy="4525963"/>
          </a:xfrm>
        </p:spPr>
      </p:pic>
      <p:sp>
        <p:nvSpPr>
          <p:cNvPr id="6" name="Flowchart: Punched Tape 5"/>
          <p:cNvSpPr/>
          <p:nvPr/>
        </p:nvSpPr>
        <p:spPr>
          <a:xfrm>
            <a:off x="1790700" y="2286000"/>
            <a:ext cx="4953000" cy="3352800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9600" dirty="0" smtClean="0">
                <a:solidFill>
                  <a:srgbClr val="FF0000"/>
                </a:solidFill>
              </a:rPr>
              <a:t>স্বাগতম</a:t>
            </a:r>
            <a:endParaRPr lang="en-US" sz="9600" dirty="0">
              <a:solidFill>
                <a:srgbClr val="FF0000"/>
              </a:solidFill>
            </a:endParaRPr>
          </a:p>
        </p:txBody>
      </p:sp>
      <p:sp>
        <p:nvSpPr>
          <p:cNvPr id="3" name="Down Arrow 2"/>
          <p:cNvSpPr/>
          <p:nvPr/>
        </p:nvSpPr>
        <p:spPr>
          <a:xfrm>
            <a:off x="2667000" y="304800"/>
            <a:ext cx="4648200" cy="1066800"/>
          </a:xfrm>
          <a:prstGeom prst="downArrow">
            <a:avLst>
              <a:gd name="adj1" fmla="val 50000"/>
              <a:gd name="adj2" fmla="val 5192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 smtClean="0"/>
              <a:t>শুভেচ্ছা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4154441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86050" y="304800"/>
            <a:ext cx="3390900" cy="1200329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72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72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103" y="2272128"/>
            <a:ext cx="5029200" cy="4031873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bn-BD" sz="2000" b="1" dirty="0" smtClean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2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মোঃ </a:t>
            </a:r>
            <a:r>
              <a:rPr lang="en-US" sz="44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আব্দুস</a:t>
            </a:r>
            <a:r>
              <a:rPr lang="en-US" sz="4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সাকিম</a:t>
            </a:r>
            <a:endParaRPr lang="en-US" sz="4400" b="1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4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সহঃ শিক্ষক </a:t>
            </a:r>
            <a:r>
              <a:rPr lang="en-US" sz="4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(</a:t>
            </a:r>
            <a:r>
              <a:rPr lang="bn-BD" sz="4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কম্পিউটার</a:t>
            </a:r>
            <a:r>
              <a:rPr lang="en-US" sz="4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)</a:t>
            </a:r>
            <a:endParaRPr lang="bn-BD" sz="4400" b="1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44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মিরাট</a:t>
            </a:r>
            <a:r>
              <a:rPr lang="en-US" sz="4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উচ্চ বিদ্যালয়</a:t>
            </a:r>
            <a:endParaRPr lang="en-US" sz="4400" b="1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44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রাণীনগর,নওগাঁ</a:t>
            </a:r>
            <a:r>
              <a:rPr lang="en-US" sz="4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20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মোবাইল-০১৭৪৬-৭৩৭৪৭০</a:t>
            </a:r>
            <a:endParaRPr lang="en-US" sz="20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Email-shakimbd85@gmail.com</a:t>
            </a:r>
            <a:endParaRPr lang="bn-BD" sz="2000" b="1" dirty="0">
              <a:solidFill>
                <a:srgbClr val="FF0000"/>
              </a:solidFill>
              <a:latin typeface="Times New Roman" pitchFamily="18" charset="0"/>
              <a:cs typeface="NikoshBAN" pitchFamily="2" charset="0"/>
            </a:endParaRPr>
          </a:p>
          <a:p>
            <a:endParaRPr lang="en-US" sz="20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6" name="Picture 2" descr="G:\Image1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2272128"/>
            <a:ext cx="4038600" cy="4031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8757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9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20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2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2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2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2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2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2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2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2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2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2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2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2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2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43000" y="2362200"/>
            <a:ext cx="6629400" cy="313932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endParaRPr lang="bn-BD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b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    </a:t>
            </a:r>
            <a:r>
              <a:rPr lang="bn-BD" sz="36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বিষয়ঃ- </a:t>
            </a:r>
            <a:r>
              <a:rPr lang="en-US" sz="3600" b="1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বাংলাদেশ</a:t>
            </a:r>
            <a:r>
              <a:rPr lang="en-US" sz="36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b="1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বিশ্বপরিচয়</a:t>
            </a:r>
            <a:endParaRPr lang="en-US" sz="36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36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   </a:t>
            </a:r>
            <a:r>
              <a:rPr lang="bn-BD" sz="36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শ্রেণীঃ- </a:t>
            </a:r>
            <a:r>
              <a:rPr lang="en-US" sz="3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৮</a:t>
            </a:r>
            <a:r>
              <a:rPr lang="bn-BD" sz="36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</a:t>
            </a:r>
          </a:p>
          <a:p>
            <a:r>
              <a:rPr lang="en-US" sz="36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    </a:t>
            </a:r>
            <a:r>
              <a:rPr lang="bn-BD" sz="36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তাং </a:t>
            </a:r>
            <a:r>
              <a:rPr lang="en-US" sz="36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১৮</a:t>
            </a:r>
            <a:r>
              <a:rPr lang="bn-BD" sz="36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/০</a:t>
            </a:r>
            <a:r>
              <a:rPr lang="en-US" sz="36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৭</a:t>
            </a:r>
            <a:r>
              <a:rPr lang="bn-BD" sz="36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/১৩</a:t>
            </a:r>
          </a:p>
          <a:p>
            <a:r>
              <a:rPr lang="bn-BD" sz="36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    সময়ঃ-   ৫০ মিঃ</a:t>
            </a:r>
          </a:p>
          <a:p>
            <a:endParaRPr lang="en-US" sz="36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86000" y="432315"/>
            <a:ext cx="4114800" cy="1015663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US" sz="6000" dirty="0" err="1" smtClean="0"/>
              <a:t>পাঠ</a:t>
            </a:r>
            <a:r>
              <a:rPr lang="en-US" sz="6000" dirty="0" smtClean="0"/>
              <a:t> </a:t>
            </a:r>
            <a:r>
              <a:rPr lang="en-US" sz="6000" dirty="0" err="1" smtClean="0"/>
              <a:t>পরিচিতি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2937956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6667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F:\New folder\others p\sound 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46172" y="152400"/>
            <a:ext cx="4191000" cy="2743200"/>
          </a:xfrm>
          <a:prstGeom prst="rect">
            <a:avLst/>
          </a:prstGeom>
          <a:noFill/>
        </p:spPr>
      </p:pic>
      <p:sp>
        <p:nvSpPr>
          <p:cNvPr id="8" name="Rounded Rectangle 7"/>
          <p:cNvSpPr/>
          <p:nvPr/>
        </p:nvSpPr>
        <p:spPr>
          <a:xfrm>
            <a:off x="3276600" y="3048000"/>
            <a:ext cx="3124200" cy="685800"/>
          </a:xfrm>
          <a:prstGeom prst="roundRect">
            <a:avLst/>
          </a:prstGeom>
          <a:solidFill>
            <a:srgbClr val="04502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এ </a:t>
            </a:r>
            <a:r>
              <a:rPr lang="en-US" sz="20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গুলো</a:t>
            </a:r>
            <a:r>
              <a:rPr lang="en-US" sz="20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কিসের</a:t>
            </a:r>
            <a:r>
              <a:rPr lang="en-US" sz="20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ছবি</a:t>
            </a:r>
            <a:endParaRPr lang="en-US" sz="2000" dirty="0">
              <a:solidFill>
                <a:srgbClr val="FFFF00"/>
              </a:solidFill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2" name="Picture 2" descr="G:\educative photo\Bangladesh\ao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0117" y="3809999"/>
            <a:ext cx="4403272" cy="4243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G:\educative photo\Bangladesh\air-pollution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2400"/>
            <a:ext cx="441960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810000"/>
            <a:ext cx="4365172" cy="4243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77311"/>
      </p:ext>
    </p:ext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76200"/>
            <a:ext cx="8534400" cy="6463308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bn-BD" sz="13800" b="1" u="sng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13800" b="1" u="sng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পরিবেশ দূষণ</a:t>
            </a:r>
          </a:p>
          <a:p>
            <a:pPr algn="ctr"/>
            <a:endParaRPr lang="en-US" sz="13800" b="1" u="sng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Left-Right Arrow 2"/>
          <p:cNvSpPr/>
          <p:nvPr/>
        </p:nvSpPr>
        <p:spPr>
          <a:xfrm>
            <a:off x="2286000" y="152400"/>
            <a:ext cx="3962400" cy="1143000"/>
          </a:xfrm>
          <a:prstGeom prst="leftRightArrow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err="1" smtClean="0">
                <a:solidFill>
                  <a:srgbClr val="FFFF00"/>
                </a:solidFill>
              </a:rPr>
              <a:t>পাঠ</a:t>
            </a:r>
            <a:r>
              <a:rPr lang="en-US" sz="5400" dirty="0" smtClean="0">
                <a:solidFill>
                  <a:srgbClr val="FFFF00"/>
                </a:solidFill>
              </a:rPr>
              <a:t> </a:t>
            </a:r>
            <a:r>
              <a:rPr lang="en-US" sz="5400" dirty="0" err="1" smtClean="0">
                <a:solidFill>
                  <a:srgbClr val="FFFF00"/>
                </a:solidFill>
              </a:rPr>
              <a:t>ঘোষনা</a:t>
            </a:r>
            <a:endParaRPr lang="en-US" sz="5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2313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95600" y="152400"/>
            <a:ext cx="3886200" cy="1200329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72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শিখন ফলঃ</a:t>
            </a:r>
            <a:endParaRPr lang="en-US" sz="72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5800" y="1447800"/>
            <a:ext cx="7772400" cy="55092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bn-BD" sz="3200" dirty="0" smtClean="0">
              <a:latin typeface="NikoshBAN" pitchFamily="2" charset="0"/>
              <a:cs typeface="NikoshBAN" pitchFamily="2" charset="0"/>
            </a:endParaRPr>
          </a:p>
          <a:p>
            <a:endParaRPr lang="bn-BD" sz="3200" dirty="0" smtClean="0">
              <a:latin typeface="NikoshBAN" pitchFamily="2" charset="0"/>
              <a:cs typeface="NikoshBAN" pitchFamily="2" charset="0"/>
            </a:endParaRPr>
          </a:p>
          <a:p>
            <a:endParaRPr lang="bn-BD" sz="32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       </a:t>
            </a:r>
            <a:r>
              <a:rPr lang="bn-BD" sz="32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১। পরিবেশ দু</a:t>
            </a:r>
            <a:r>
              <a:rPr lang="en-US" sz="32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ষণের</a:t>
            </a:r>
            <a:r>
              <a:rPr lang="en-US" sz="32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সংগা</a:t>
            </a:r>
            <a:r>
              <a:rPr lang="bn-BD" sz="32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বলতে পারবে।</a:t>
            </a:r>
          </a:p>
          <a:p>
            <a:r>
              <a:rPr lang="bn-BD" sz="32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       ২। পরিবেশ দুষণের কারন ব্যাখ্যা করতে পারবে।</a:t>
            </a:r>
          </a:p>
          <a:p>
            <a:r>
              <a:rPr lang="bn-BD" sz="32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       ৩। </a:t>
            </a:r>
            <a:r>
              <a:rPr lang="bn-BD" sz="32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পরিবেশ </a:t>
            </a:r>
            <a:r>
              <a:rPr lang="bn-BD" sz="32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দুষণের প্রভাব লিখতে </a:t>
            </a:r>
            <a:r>
              <a:rPr lang="bn-BD" sz="32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bn-BD" sz="32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32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       ৪</a:t>
            </a:r>
            <a:r>
              <a:rPr lang="bn-BD" sz="32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bn-BD" sz="32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পরিবেশ দুষণের </a:t>
            </a:r>
            <a:r>
              <a:rPr lang="en-US" sz="32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প্রতিকারের</a:t>
            </a:r>
            <a:r>
              <a:rPr lang="en-US" sz="32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উপায়</a:t>
            </a:r>
            <a:r>
              <a:rPr lang="en-US" sz="32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লিখতে</a:t>
            </a:r>
            <a:r>
              <a:rPr lang="bn-BD" sz="32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bn-BD" sz="32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endParaRPr lang="bn-BD" sz="3200" b="1" dirty="0" smtClean="0">
              <a:latin typeface="NikoshBAN" pitchFamily="2" charset="0"/>
              <a:cs typeface="NikoshBAN" pitchFamily="2" charset="0"/>
            </a:endParaRPr>
          </a:p>
          <a:p>
            <a:endParaRPr lang="bn-BD" sz="3200" dirty="0">
              <a:latin typeface="NikoshBAN" pitchFamily="2" charset="0"/>
              <a:cs typeface="NikoshBAN" pitchFamily="2" charset="0"/>
            </a:endParaRPr>
          </a:p>
          <a:p>
            <a:endParaRPr lang="bn-BD" sz="3200" dirty="0" smtClean="0">
              <a:latin typeface="NikoshBAN" pitchFamily="2" charset="0"/>
              <a:cs typeface="NikoshBAN" pitchFamily="2" charset="0"/>
            </a:endParaRPr>
          </a:p>
          <a:p>
            <a:endParaRPr lang="bn-BD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ight Arrow 4"/>
          <p:cNvSpPr/>
          <p:nvPr/>
        </p:nvSpPr>
        <p:spPr>
          <a:xfrm>
            <a:off x="771525" y="3072384"/>
            <a:ext cx="685800" cy="318516"/>
          </a:xfrm>
          <a:prstGeom prst="rightArrow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Arrow 5"/>
          <p:cNvSpPr/>
          <p:nvPr/>
        </p:nvSpPr>
        <p:spPr>
          <a:xfrm>
            <a:off x="762000" y="3487674"/>
            <a:ext cx="685800" cy="32232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Arrow 6"/>
          <p:cNvSpPr/>
          <p:nvPr/>
        </p:nvSpPr>
        <p:spPr>
          <a:xfrm>
            <a:off x="771525" y="4032474"/>
            <a:ext cx="685800" cy="310926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/>
        </p:nvSpPr>
        <p:spPr>
          <a:xfrm>
            <a:off x="771525" y="4568190"/>
            <a:ext cx="685800" cy="312420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Arrow 8"/>
          <p:cNvSpPr/>
          <p:nvPr/>
        </p:nvSpPr>
        <p:spPr>
          <a:xfrm>
            <a:off x="733425" y="3478911"/>
            <a:ext cx="685800" cy="322326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8173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0"/>
            <a:ext cx="4495800" cy="39624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0"/>
            <a:ext cx="4419600" cy="396240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685800" y="4724400"/>
            <a:ext cx="8077200" cy="457200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/>
              <a:t>পরিবেশ</a:t>
            </a:r>
            <a:r>
              <a:rPr lang="en-US" sz="2000" dirty="0" smtClean="0"/>
              <a:t> </a:t>
            </a:r>
            <a:r>
              <a:rPr lang="en-US" sz="2000" dirty="0" err="1" smtClean="0"/>
              <a:t>যখন</a:t>
            </a:r>
            <a:r>
              <a:rPr lang="en-US" sz="2000" dirty="0" smtClean="0"/>
              <a:t> </a:t>
            </a:r>
            <a:r>
              <a:rPr lang="en-US" sz="2000" dirty="0" err="1" smtClean="0"/>
              <a:t>তার</a:t>
            </a:r>
            <a:r>
              <a:rPr lang="en-US" sz="2000" dirty="0" smtClean="0"/>
              <a:t> </a:t>
            </a:r>
            <a:r>
              <a:rPr lang="en-US" sz="2000" dirty="0" err="1" smtClean="0"/>
              <a:t>স্বাভাবিক</a:t>
            </a:r>
            <a:r>
              <a:rPr lang="en-US" sz="2000" dirty="0" smtClean="0"/>
              <a:t> </a:t>
            </a:r>
            <a:r>
              <a:rPr lang="en-US" sz="2000" dirty="0" err="1" smtClean="0"/>
              <a:t>ভারসাম্য</a:t>
            </a:r>
            <a:r>
              <a:rPr lang="en-US" sz="2000" dirty="0" smtClean="0"/>
              <a:t> </a:t>
            </a:r>
            <a:r>
              <a:rPr lang="en-US" sz="2000" dirty="0" err="1" smtClean="0"/>
              <a:t>হারিয়ে</a:t>
            </a:r>
            <a:r>
              <a:rPr lang="en-US" sz="2000" dirty="0" smtClean="0"/>
              <a:t> </a:t>
            </a:r>
            <a:r>
              <a:rPr lang="en-US" sz="2000" dirty="0" err="1" smtClean="0"/>
              <a:t>ফেলে</a:t>
            </a:r>
            <a:r>
              <a:rPr lang="en-US" sz="2000" dirty="0" smtClean="0"/>
              <a:t> </a:t>
            </a:r>
            <a:r>
              <a:rPr lang="en-US" sz="2000" dirty="0" err="1" smtClean="0"/>
              <a:t>তখন</a:t>
            </a:r>
            <a:r>
              <a:rPr lang="en-US" sz="2000" dirty="0" smtClean="0"/>
              <a:t> </a:t>
            </a:r>
            <a:r>
              <a:rPr lang="en-US" sz="2000" dirty="0" err="1" smtClean="0"/>
              <a:t>তাকে</a:t>
            </a:r>
            <a:r>
              <a:rPr lang="en-US" sz="2000" dirty="0" smtClean="0"/>
              <a:t> </a:t>
            </a:r>
            <a:r>
              <a:rPr lang="en-US" sz="2000" dirty="0" err="1" smtClean="0"/>
              <a:t>পরিবেশ</a:t>
            </a:r>
            <a:r>
              <a:rPr lang="en-US" sz="2000" dirty="0" smtClean="0"/>
              <a:t> </a:t>
            </a:r>
            <a:r>
              <a:rPr lang="en-US" sz="2000" dirty="0" err="1" smtClean="0"/>
              <a:t>দূষণ</a:t>
            </a:r>
            <a:r>
              <a:rPr lang="en-US" sz="2000" dirty="0" smtClean="0"/>
              <a:t> </a:t>
            </a:r>
            <a:r>
              <a:rPr lang="en-US" sz="2000" dirty="0" err="1" smtClean="0"/>
              <a:t>বলে</a:t>
            </a:r>
            <a:r>
              <a:rPr lang="en-US" sz="2000" dirty="0" smtClean="0"/>
              <a:t>।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276650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" y="3457420"/>
            <a:ext cx="4524376" cy="292432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8701" y="-1"/>
            <a:ext cx="4238623" cy="301005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6773" y="3457419"/>
            <a:ext cx="4400551" cy="292432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" y="0"/>
            <a:ext cx="4610100" cy="301005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8100" y="3014275"/>
            <a:ext cx="2628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rgbClr val="0000CC"/>
                </a:solidFill>
              </a:rPr>
              <a:t>পানিতে</a:t>
            </a:r>
            <a:r>
              <a:rPr lang="en-US" dirty="0" smtClean="0">
                <a:solidFill>
                  <a:srgbClr val="0000CC"/>
                </a:solidFill>
              </a:rPr>
              <a:t> </a:t>
            </a:r>
            <a:r>
              <a:rPr lang="en-US" dirty="0" err="1" smtClean="0">
                <a:solidFill>
                  <a:srgbClr val="0000CC"/>
                </a:solidFill>
              </a:rPr>
              <a:t>ময়লা</a:t>
            </a:r>
            <a:r>
              <a:rPr lang="en-US" dirty="0" smtClean="0">
                <a:solidFill>
                  <a:srgbClr val="0000CC"/>
                </a:solidFill>
              </a:rPr>
              <a:t> </a:t>
            </a:r>
            <a:r>
              <a:rPr lang="en-US" dirty="0" err="1" smtClean="0">
                <a:solidFill>
                  <a:srgbClr val="0000CC"/>
                </a:solidFill>
              </a:rPr>
              <a:t>আর্বনা</a:t>
            </a:r>
            <a:r>
              <a:rPr lang="en-US" dirty="0" smtClean="0">
                <a:solidFill>
                  <a:srgbClr val="0000CC"/>
                </a:solidFill>
              </a:rPr>
              <a:t> </a:t>
            </a:r>
            <a:r>
              <a:rPr lang="en-US" dirty="0" err="1" smtClean="0">
                <a:solidFill>
                  <a:srgbClr val="0000CC"/>
                </a:solidFill>
              </a:rPr>
              <a:t>ফেলছে</a:t>
            </a:r>
            <a:endParaRPr lang="en-US" dirty="0">
              <a:solidFill>
                <a:srgbClr val="0000CC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257800" y="3058053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rgbClr val="FF0000"/>
                </a:solidFill>
              </a:rPr>
              <a:t>মাটিতে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ময়লা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আর্বনা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ফেলছে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2400" y="6421993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বাতাসে</a:t>
            </a:r>
            <a:r>
              <a:rPr lang="en-US" dirty="0" smtClean="0"/>
              <a:t> </a:t>
            </a:r>
            <a:r>
              <a:rPr lang="en-US" dirty="0" err="1" smtClean="0"/>
              <a:t>ধোয়া</a:t>
            </a:r>
            <a:r>
              <a:rPr lang="en-US" dirty="0" smtClean="0"/>
              <a:t> </a:t>
            </a:r>
            <a:r>
              <a:rPr lang="en-US" dirty="0" err="1" smtClean="0"/>
              <a:t>ছড়াছে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4676773" y="6421993"/>
            <a:ext cx="2943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জমিতে</a:t>
            </a:r>
            <a:r>
              <a:rPr lang="en-US" dirty="0" smtClean="0"/>
              <a:t> </a:t>
            </a:r>
            <a:r>
              <a:rPr lang="en-US" dirty="0" err="1" smtClean="0"/>
              <a:t>কীটনাশক</a:t>
            </a:r>
            <a:r>
              <a:rPr lang="en-US" dirty="0" smtClean="0"/>
              <a:t> </a:t>
            </a:r>
            <a:r>
              <a:rPr lang="en-US" dirty="0" err="1" smtClean="0"/>
              <a:t>ব্যবহার</a:t>
            </a:r>
            <a:r>
              <a:rPr lang="en-US" dirty="0" smtClean="0"/>
              <a:t> </a:t>
            </a:r>
            <a:r>
              <a:rPr lang="en-US" dirty="0" err="1" smtClean="0"/>
              <a:t>করছে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3727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F:\New folder\New Folderpicture\4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216932"/>
            <a:ext cx="4648200" cy="3124200"/>
          </a:xfrm>
          <a:prstGeom prst="rect">
            <a:avLst/>
          </a:prstGeom>
          <a:noFill/>
        </p:spPr>
      </p:pic>
      <p:pic>
        <p:nvPicPr>
          <p:cNvPr id="3" name="Picture 3" descr="F:\New folder\others p\sound 3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725" y="3276600"/>
            <a:ext cx="4562475" cy="3276600"/>
          </a:xfrm>
          <a:prstGeom prst="rect">
            <a:avLst/>
          </a:prstGeom>
          <a:noFill/>
        </p:spPr>
      </p:pic>
      <p:pic>
        <p:nvPicPr>
          <p:cNvPr id="2050" name="Picture 2" descr="G:\educative photo\Bangladesh\Old Woma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3281065"/>
            <a:ext cx="4343400" cy="327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F:\New folder\New Folderpicture\33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800600" y="-216932"/>
            <a:ext cx="4267200" cy="314325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981075" y="2907268"/>
            <a:ext cx="1104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মাথা</a:t>
            </a:r>
            <a:r>
              <a:rPr lang="en-US" dirty="0" smtClean="0"/>
              <a:t> </a:t>
            </a:r>
            <a:r>
              <a:rPr lang="en-US" dirty="0" err="1" smtClean="0"/>
              <a:t>ব্যথা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867399" y="2917567"/>
            <a:ext cx="180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ফুস</a:t>
            </a:r>
            <a:r>
              <a:rPr lang="en-US" dirty="0" smtClean="0"/>
              <a:t> </a:t>
            </a:r>
            <a:r>
              <a:rPr lang="en-US" dirty="0" err="1" smtClean="0"/>
              <a:t>ফুসের</a:t>
            </a:r>
            <a:r>
              <a:rPr lang="en-US" dirty="0" smtClean="0"/>
              <a:t> </a:t>
            </a:r>
            <a:r>
              <a:rPr lang="en-US" dirty="0" err="1" smtClean="0"/>
              <a:t>সমস্যা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343025" y="6477000"/>
            <a:ext cx="15049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শ্রবনে</a:t>
            </a:r>
            <a:r>
              <a:rPr lang="en-US" dirty="0" smtClean="0"/>
              <a:t> </a:t>
            </a:r>
            <a:r>
              <a:rPr lang="en-US" dirty="0" err="1" smtClean="0"/>
              <a:t>সমস্যা</a:t>
            </a:r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296025" y="6557665"/>
            <a:ext cx="19050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শক্তিহীনতা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8885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F:\others photos1\Presentation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" y="0"/>
            <a:ext cx="4648199" cy="2819400"/>
          </a:xfrm>
          <a:prstGeom prst="rect">
            <a:avLst/>
          </a:prstGeom>
          <a:noFill/>
        </p:spPr>
      </p:pic>
      <p:pic>
        <p:nvPicPr>
          <p:cNvPr id="3" name="Picture 2" descr="F:\New folder\others p\sound 7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00600" y="0"/>
            <a:ext cx="4343400" cy="2819400"/>
          </a:xfrm>
          <a:prstGeom prst="rect">
            <a:avLst/>
          </a:prstGeom>
          <a:noFill/>
        </p:spPr>
      </p:pic>
      <p:pic>
        <p:nvPicPr>
          <p:cNvPr id="4" name="Picture 3" descr="F:\New folder\others p\sound 9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8099" y="2895600"/>
            <a:ext cx="4648198" cy="2952750"/>
          </a:xfrm>
          <a:prstGeom prst="rect">
            <a:avLst/>
          </a:prstGeom>
          <a:noFill/>
        </p:spPr>
      </p:pic>
      <p:pic>
        <p:nvPicPr>
          <p:cNvPr id="3074" name="Picture 2" descr="G:\educative photo\Bangladesh\MS Vbc_19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2895600"/>
            <a:ext cx="4325765" cy="2952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638800" y="5867400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গাছ</a:t>
            </a:r>
            <a:r>
              <a:rPr lang="en-US" dirty="0" smtClean="0"/>
              <a:t> </a:t>
            </a:r>
            <a:r>
              <a:rPr lang="en-US" dirty="0" err="1" smtClean="0"/>
              <a:t>লাগান</a:t>
            </a:r>
            <a:r>
              <a:rPr lang="en-US" dirty="0" smtClean="0"/>
              <a:t> </a:t>
            </a:r>
            <a:r>
              <a:rPr lang="en-US" dirty="0" err="1" smtClean="0"/>
              <a:t>পরিবেশ</a:t>
            </a:r>
            <a:r>
              <a:rPr lang="en-US" dirty="0" smtClean="0"/>
              <a:t> </a:t>
            </a:r>
            <a:r>
              <a:rPr lang="en-US" dirty="0" err="1" smtClean="0"/>
              <a:t>বাচান</a:t>
            </a:r>
            <a:r>
              <a:rPr lang="en-US" dirty="0" smtClean="0"/>
              <a:t>।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33398" y="5842516"/>
            <a:ext cx="358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পরিবেশ</a:t>
            </a:r>
            <a:r>
              <a:rPr lang="en-US" dirty="0" smtClean="0"/>
              <a:t> </a:t>
            </a:r>
            <a:r>
              <a:rPr lang="en-US" dirty="0" err="1" smtClean="0"/>
              <a:t>দূষণ</a:t>
            </a:r>
            <a:r>
              <a:rPr lang="en-US" dirty="0" smtClean="0"/>
              <a:t> </a:t>
            </a:r>
            <a:r>
              <a:rPr lang="en-US" dirty="0" err="1" smtClean="0"/>
              <a:t>মুক্ত</a:t>
            </a:r>
            <a:r>
              <a:rPr lang="en-US" dirty="0" smtClean="0"/>
              <a:t> </a:t>
            </a:r>
            <a:r>
              <a:rPr lang="en-US" dirty="0" err="1" smtClean="0"/>
              <a:t>রাখতে</a:t>
            </a:r>
            <a:r>
              <a:rPr lang="en-US" dirty="0" smtClean="0"/>
              <a:t> </a:t>
            </a:r>
            <a:r>
              <a:rPr lang="en-US" dirty="0" err="1" smtClean="0"/>
              <a:t>মানব</a:t>
            </a:r>
            <a:r>
              <a:rPr lang="en-US" dirty="0" smtClean="0"/>
              <a:t> </a:t>
            </a:r>
            <a:r>
              <a:rPr lang="en-US" dirty="0" err="1" smtClean="0"/>
              <a:t>বন্ধন</a:t>
            </a:r>
            <a:r>
              <a:rPr lang="en-US" dirty="0" smtClean="0"/>
              <a:t>।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6529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843" y="104775"/>
            <a:ext cx="9115425" cy="16764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43000" y="1990725"/>
            <a:ext cx="7210425" cy="4770537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endParaRPr lang="bn-BD" sz="2800" dirty="0" smtClean="0">
              <a:latin typeface="NikoshBAN" pitchFamily="2" charset="0"/>
              <a:cs typeface="NikoshBAN" pitchFamily="2" charset="0"/>
            </a:endParaRPr>
          </a:p>
          <a:p>
            <a:endParaRPr lang="bn-BD" sz="2800" dirty="0">
              <a:latin typeface="NikoshBAN" pitchFamily="2" charset="0"/>
              <a:cs typeface="NikoshBAN" pitchFamily="2" charset="0"/>
            </a:endParaRPr>
          </a:p>
          <a:p>
            <a:r>
              <a:rPr lang="bn-BD" sz="5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পরিবেশ দূষণের ফলে সমাজে কি ধরনের বিরুপ প্রভাব পড়ে ?</a:t>
            </a:r>
          </a:p>
          <a:p>
            <a:endParaRPr lang="bn-BD" sz="28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endParaRPr lang="bn-BD" sz="2800" b="1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endParaRPr lang="bn-BD" sz="28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endParaRPr lang="bn-BD" sz="2800" b="1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28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28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Flowchart: Punched Tape 3"/>
          <p:cNvSpPr/>
          <p:nvPr/>
        </p:nvSpPr>
        <p:spPr>
          <a:xfrm>
            <a:off x="3200400" y="561975"/>
            <a:ext cx="3429000" cy="1219200"/>
          </a:xfrm>
          <a:prstGeom prst="flowChartPunchedTap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err="1" smtClean="0"/>
              <a:t>দলীয়</a:t>
            </a:r>
            <a:r>
              <a:rPr lang="en-US" sz="4400" dirty="0" smtClean="0"/>
              <a:t> </a:t>
            </a:r>
            <a:r>
              <a:rPr lang="en-US" sz="4400" dirty="0" err="1" smtClean="0"/>
              <a:t>কাজ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198623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0" y="1524000"/>
            <a:ext cx="4876800" cy="646331"/>
          </a:xfrm>
          <a:prstGeom prst="rect">
            <a:avLst/>
          </a:prstGeom>
          <a:solidFill>
            <a:srgbClr val="FFC0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পরিবেশ দূষণ বলতে কি বোঝ ?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1084" y="3300284"/>
            <a:ext cx="4296716" cy="271951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1" y="3300284"/>
            <a:ext cx="4572000" cy="2719516"/>
          </a:xfrm>
          <a:prstGeom prst="rect">
            <a:avLst/>
          </a:prstGeom>
        </p:spPr>
      </p:pic>
      <p:sp>
        <p:nvSpPr>
          <p:cNvPr id="7" name="Down Arrow 6"/>
          <p:cNvSpPr/>
          <p:nvPr/>
        </p:nvSpPr>
        <p:spPr>
          <a:xfrm>
            <a:off x="1830085" y="609600"/>
            <a:ext cx="4038600" cy="609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solidFill>
                  <a:srgbClr val="FFFF00"/>
                </a:solidFill>
              </a:rPr>
              <a:t>একক</a:t>
            </a:r>
            <a:r>
              <a:rPr lang="en-US" sz="3200" dirty="0" smtClean="0">
                <a:solidFill>
                  <a:srgbClr val="FFFF00"/>
                </a:solidFill>
              </a:rPr>
              <a:t> </a:t>
            </a:r>
            <a:r>
              <a:rPr lang="en-US" sz="3200" dirty="0" err="1" smtClean="0">
                <a:solidFill>
                  <a:srgbClr val="FFFF00"/>
                </a:solidFill>
              </a:rPr>
              <a:t>কাজ</a:t>
            </a:r>
            <a:endParaRPr lang="en-US" sz="32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0478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90800" y="780871"/>
            <a:ext cx="3886200" cy="1200329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7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মূল্যায়নঃ-</a:t>
            </a:r>
            <a:endParaRPr lang="en-US" sz="7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47800" y="2057401"/>
            <a:ext cx="6400800" cy="6524863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       </a:t>
            </a:r>
          </a:p>
          <a:p>
            <a:endParaRPr lang="bn-BD" sz="2400" dirty="0">
              <a:latin typeface="NikoshBAN" pitchFamily="2" charset="0"/>
              <a:cs typeface="NikoshBAN" pitchFamily="2" charset="0"/>
            </a:endParaRPr>
          </a:p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  </a:t>
            </a:r>
          </a:p>
          <a:p>
            <a:endParaRPr lang="bn-BD" sz="2400" dirty="0">
              <a:latin typeface="NikoshBAN" pitchFamily="2" charset="0"/>
              <a:cs typeface="NikoshBAN" pitchFamily="2" charset="0"/>
            </a:endParaRPr>
          </a:p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১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।  পরিবেশ দূষণ বলতে কি বোঝ ? </a:t>
            </a:r>
          </a:p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২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।  পরিবেশ দূষণের কারন গুলোর 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  </a:t>
            </a:r>
          </a:p>
          <a:p>
            <a:r>
              <a:rPr lang="en-US" sz="4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   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মধ্যে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৫-টি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কারণ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বল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44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৩। পরিবেশ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ভাল রাখা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র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  ৫-টি  উপাই 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 </a:t>
            </a:r>
          </a:p>
          <a:p>
            <a:r>
              <a:rPr lang="en-US" sz="4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     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বল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?</a:t>
            </a:r>
          </a:p>
          <a:p>
            <a:endParaRPr lang="bn-BD" sz="3600" dirty="0" smtClean="0">
              <a:latin typeface="NikoshBAN" pitchFamily="2" charset="0"/>
              <a:cs typeface="NikoshBAN" pitchFamily="2" charset="0"/>
            </a:endParaRPr>
          </a:p>
          <a:p>
            <a:endParaRPr lang="bn-BD" sz="2400" dirty="0">
              <a:latin typeface="NikoshBAN" pitchFamily="2" charset="0"/>
              <a:cs typeface="NikoshBAN" pitchFamily="2" charset="0"/>
            </a:endParaRPr>
          </a:p>
          <a:p>
            <a:endParaRPr lang="bn-BD" sz="24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7381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allAtOnce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804" y="2209800"/>
            <a:ext cx="8945796" cy="1846659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6000" dirty="0" smtClean="0">
                <a:latin typeface="NikoshBAN" pitchFamily="2" charset="0"/>
                <a:cs typeface="NikoshBAN" pitchFamily="2" charset="0"/>
              </a:rPr>
              <a:t>   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প্রশ্নটির  </a:t>
            </a:r>
            <a:r>
              <a:rPr lang="bn-BD" sz="5400" dirty="0">
                <a:latin typeface="NikoshBAN" pitchFamily="2" charset="0"/>
                <a:cs typeface="NikoshBAN" pitchFamily="2" charset="0"/>
              </a:rPr>
              <a:t>খাতায় </a:t>
            </a: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লিখ এবং বাড়ি থেকে উত্তর লিখে আনবে ?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804" y="4674307"/>
            <a:ext cx="8945796" cy="1754326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       </a:t>
            </a: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পরিবেশ </a:t>
            </a: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দূষণ রোধে চাই সচেতনতা – মতামত দাও ?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24100" y="228600"/>
            <a:ext cx="5105400" cy="144655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8800" dirty="0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বাড়ির </a:t>
            </a:r>
            <a:r>
              <a:rPr lang="bn-BD" sz="8800" dirty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কাজঃ </a:t>
            </a:r>
          </a:p>
        </p:txBody>
      </p:sp>
      <p:sp>
        <p:nvSpPr>
          <p:cNvPr id="4" name="Right Arrow 3"/>
          <p:cNvSpPr/>
          <p:nvPr/>
        </p:nvSpPr>
        <p:spPr>
          <a:xfrm>
            <a:off x="762000" y="2362200"/>
            <a:ext cx="685800" cy="609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Arrow 5"/>
          <p:cNvSpPr/>
          <p:nvPr/>
        </p:nvSpPr>
        <p:spPr>
          <a:xfrm>
            <a:off x="465225" y="4876800"/>
            <a:ext cx="869879" cy="609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599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rgbClr val="FF0000"/>
            </a:solidFill>
          </a:ln>
        </p:spPr>
        <p:txBody>
          <a:bodyPr>
            <a:noAutofit/>
          </a:bodyPr>
          <a:lstStyle/>
          <a:p>
            <a:r>
              <a:rPr lang="bn-BD" sz="7200" b="1" dirty="0" smtClean="0"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72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371600"/>
            <a:ext cx="7924799" cy="5135563"/>
          </a:xfrm>
          <a:ln>
            <a:solidFill>
              <a:srgbClr val="FF0000"/>
            </a:solidFill>
          </a:ln>
        </p:spPr>
      </p:pic>
      <p:sp>
        <p:nvSpPr>
          <p:cNvPr id="3" name="Up Ribbon 2"/>
          <p:cNvSpPr/>
          <p:nvPr/>
        </p:nvSpPr>
        <p:spPr>
          <a:xfrm>
            <a:off x="1295400" y="2714625"/>
            <a:ext cx="7696200" cy="3048000"/>
          </a:xfrm>
          <a:prstGeom prst="ribbon2">
            <a:avLst/>
          </a:prstGeom>
          <a:blipFill>
            <a:blip r:embed="rId4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খোদা হাফেজ</a:t>
            </a:r>
            <a:endParaRPr lang="en-US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9668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1010</TotalTime>
  <Words>228</Words>
  <Application>Microsoft Office PowerPoint</Application>
  <PresentationFormat>On-screen Show (4:3)</PresentationFormat>
  <Paragraphs>78</Paragraphs>
  <Slides>15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17" baseType="lpstr">
      <vt:lpstr>Office Theme</vt:lpstr>
      <vt:lpstr>Flow</vt:lpstr>
      <vt:lpstr>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ধন্যবাদ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ধন্যবাদ উপস্তিত শিক্ষার্থী বৃব্দ</dc:title>
  <dc:creator>TSS</dc:creator>
  <cp:lastModifiedBy>MIRATHS</cp:lastModifiedBy>
  <cp:revision>145</cp:revision>
  <dcterms:created xsi:type="dcterms:W3CDTF">2006-08-16T00:00:00Z</dcterms:created>
  <dcterms:modified xsi:type="dcterms:W3CDTF">2013-07-18T19:13:20Z</dcterms:modified>
</cp:coreProperties>
</file>